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ie" userId="64b23c4f6f4bec60" providerId="LiveId" clId="{2A6A4B31-DF27-4DD6-A50E-08FA784023AE}"/>
    <pc:docChg chg="undo custSel addSld delSld modSld">
      <pc:chgData name="Kellie" userId="64b23c4f6f4bec60" providerId="LiveId" clId="{2A6A4B31-DF27-4DD6-A50E-08FA784023AE}" dt="2021-10-08T17:45:42.694" v="3612"/>
      <pc:docMkLst>
        <pc:docMk/>
      </pc:docMkLst>
      <pc:sldChg chg="addSp modSp mod">
        <pc:chgData name="Kellie" userId="64b23c4f6f4bec60" providerId="LiveId" clId="{2A6A4B31-DF27-4DD6-A50E-08FA784023AE}" dt="2021-10-08T00:00:40.886" v="3609" actId="20577"/>
        <pc:sldMkLst>
          <pc:docMk/>
          <pc:sldMk cId="201743031" sldId="256"/>
        </pc:sldMkLst>
        <pc:spChg chg="mod">
          <ac:chgData name="Kellie" userId="64b23c4f6f4bec60" providerId="LiveId" clId="{2A6A4B31-DF27-4DD6-A50E-08FA784023AE}" dt="2021-10-07T21:09:37.069" v="3264" actId="20577"/>
          <ac:spMkLst>
            <pc:docMk/>
            <pc:sldMk cId="201743031" sldId="256"/>
            <ac:spMk id="2" creationId="{505BA7F9-68C4-4434-AA3A-1422F87E6128}"/>
          </ac:spMkLst>
        </pc:spChg>
        <pc:spChg chg="mod">
          <ac:chgData name="Kellie" userId="64b23c4f6f4bec60" providerId="LiveId" clId="{2A6A4B31-DF27-4DD6-A50E-08FA784023AE}" dt="2021-10-07T17:59:14.175" v="1989" actId="114"/>
          <ac:spMkLst>
            <pc:docMk/>
            <pc:sldMk cId="201743031" sldId="256"/>
            <ac:spMk id="3" creationId="{DEF19E71-BD0A-4799-9A68-F2BF3E9A6C0E}"/>
          </ac:spMkLst>
        </pc:spChg>
        <pc:spChg chg="add mod">
          <ac:chgData name="Kellie" userId="64b23c4f6f4bec60" providerId="LiveId" clId="{2A6A4B31-DF27-4DD6-A50E-08FA784023AE}" dt="2021-10-08T00:00:40.886" v="3609" actId="20577"/>
          <ac:spMkLst>
            <pc:docMk/>
            <pc:sldMk cId="201743031" sldId="256"/>
            <ac:spMk id="4" creationId="{9F9AEDCA-EF82-4E8C-B029-5F251A9FCE55}"/>
          </ac:spMkLst>
        </pc:spChg>
      </pc:sldChg>
      <pc:sldChg chg="modSp new mod setBg">
        <pc:chgData name="Kellie" userId="64b23c4f6f4bec60" providerId="LiveId" clId="{2A6A4B31-DF27-4DD6-A50E-08FA784023AE}" dt="2021-10-07T21:10:16.646" v="3267" actId="114"/>
        <pc:sldMkLst>
          <pc:docMk/>
          <pc:sldMk cId="1448021167" sldId="257"/>
        </pc:sldMkLst>
        <pc:spChg chg="mod">
          <ac:chgData name="Kellie" userId="64b23c4f6f4bec60" providerId="LiveId" clId="{2A6A4B31-DF27-4DD6-A50E-08FA784023AE}" dt="2021-10-07T21:10:16.646" v="3267" actId="114"/>
          <ac:spMkLst>
            <pc:docMk/>
            <pc:sldMk cId="1448021167" sldId="257"/>
            <ac:spMk id="2" creationId="{22E5D936-BAAC-4005-9910-09EE34786F75}"/>
          </ac:spMkLst>
        </pc:spChg>
        <pc:spChg chg="mod">
          <ac:chgData name="Kellie" userId="64b23c4f6f4bec60" providerId="LiveId" clId="{2A6A4B31-DF27-4DD6-A50E-08FA784023AE}" dt="2021-10-07T17:36:40.852" v="1108" actId="20577"/>
          <ac:spMkLst>
            <pc:docMk/>
            <pc:sldMk cId="1448021167" sldId="257"/>
            <ac:spMk id="3" creationId="{09ED3F14-E304-4C34-8874-C97D57B656FD}"/>
          </ac:spMkLst>
        </pc:spChg>
      </pc:sldChg>
      <pc:sldChg chg="modSp new mod setBg">
        <pc:chgData name="Kellie" userId="64b23c4f6f4bec60" providerId="LiveId" clId="{2A6A4B31-DF27-4DD6-A50E-08FA784023AE}" dt="2021-10-07T17:54:51.096" v="1955" actId="20577"/>
        <pc:sldMkLst>
          <pc:docMk/>
          <pc:sldMk cId="944588353" sldId="258"/>
        </pc:sldMkLst>
        <pc:spChg chg="mod">
          <ac:chgData name="Kellie" userId="64b23c4f6f4bec60" providerId="LiveId" clId="{2A6A4B31-DF27-4DD6-A50E-08FA784023AE}" dt="2021-10-07T17:38:10.696" v="1133" actId="255"/>
          <ac:spMkLst>
            <pc:docMk/>
            <pc:sldMk cId="944588353" sldId="258"/>
            <ac:spMk id="2" creationId="{401C7AAA-1CFB-4CD8-B258-FEBE94F49818}"/>
          </ac:spMkLst>
        </pc:spChg>
        <pc:spChg chg="mod">
          <ac:chgData name="Kellie" userId="64b23c4f6f4bec60" providerId="LiveId" clId="{2A6A4B31-DF27-4DD6-A50E-08FA784023AE}" dt="2021-10-07T17:54:51.096" v="1955" actId="20577"/>
          <ac:spMkLst>
            <pc:docMk/>
            <pc:sldMk cId="944588353" sldId="258"/>
            <ac:spMk id="3" creationId="{FE098907-5270-4EC9-A39E-BA3DD7A585B4}"/>
          </ac:spMkLst>
        </pc:spChg>
      </pc:sldChg>
      <pc:sldChg chg="modSp new mod setBg">
        <pc:chgData name="Kellie" userId="64b23c4f6f4bec60" providerId="LiveId" clId="{2A6A4B31-DF27-4DD6-A50E-08FA784023AE}" dt="2021-10-07T23:52:59.011" v="3578" actId="20577"/>
        <pc:sldMkLst>
          <pc:docMk/>
          <pc:sldMk cId="2381472369" sldId="259"/>
        </pc:sldMkLst>
        <pc:spChg chg="mod">
          <ac:chgData name="Kellie" userId="64b23c4f6f4bec60" providerId="LiveId" clId="{2A6A4B31-DF27-4DD6-A50E-08FA784023AE}" dt="2021-10-07T18:04:48.947" v="1993" actId="255"/>
          <ac:spMkLst>
            <pc:docMk/>
            <pc:sldMk cId="2381472369" sldId="259"/>
            <ac:spMk id="2" creationId="{781A6DD7-E533-4088-8839-DEBE4F9DDE66}"/>
          </ac:spMkLst>
        </pc:spChg>
        <pc:spChg chg="mod">
          <ac:chgData name="Kellie" userId="64b23c4f6f4bec60" providerId="LiveId" clId="{2A6A4B31-DF27-4DD6-A50E-08FA784023AE}" dt="2021-10-07T23:52:59.011" v="3578" actId="20577"/>
          <ac:spMkLst>
            <pc:docMk/>
            <pc:sldMk cId="2381472369" sldId="259"/>
            <ac:spMk id="3" creationId="{445C91A7-94DC-41F9-A95B-75EE15046ADC}"/>
          </ac:spMkLst>
        </pc:spChg>
      </pc:sldChg>
      <pc:sldChg chg="modSp new mod setBg">
        <pc:chgData name="Kellie" userId="64b23c4f6f4bec60" providerId="LiveId" clId="{2A6A4B31-DF27-4DD6-A50E-08FA784023AE}" dt="2021-10-07T23:42:51.259" v="3540" actId="114"/>
        <pc:sldMkLst>
          <pc:docMk/>
          <pc:sldMk cId="2884199084" sldId="260"/>
        </pc:sldMkLst>
        <pc:spChg chg="mod">
          <ac:chgData name="Kellie" userId="64b23c4f6f4bec60" providerId="LiveId" clId="{2A6A4B31-DF27-4DD6-A50E-08FA784023AE}" dt="2021-10-07T23:42:51.259" v="3540" actId="114"/>
          <ac:spMkLst>
            <pc:docMk/>
            <pc:sldMk cId="2884199084" sldId="260"/>
            <ac:spMk id="2" creationId="{D1DDAABE-6DB5-4D42-A0A6-8A52ECBEC113}"/>
          </ac:spMkLst>
        </pc:spChg>
        <pc:spChg chg="mod">
          <ac:chgData name="Kellie" userId="64b23c4f6f4bec60" providerId="LiveId" clId="{2A6A4B31-DF27-4DD6-A50E-08FA784023AE}" dt="2021-10-07T23:42:36.208" v="3526" actId="12"/>
          <ac:spMkLst>
            <pc:docMk/>
            <pc:sldMk cId="2884199084" sldId="260"/>
            <ac:spMk id="3" creationId="{50743461-557D-4B5A-93F9-3F648F2BF558}"/>
          </ac:spMkLst>
        </pc:spChg>
      </pc:sldChg>
      <pc:sldChg chg="modSp new del mod setBg">
        <pc:chgData name="Kellie" userId="64b23c4f6f4bec60" providerId="LiveId" clId="{2A6A4B31-DF27-4DD6-A50E-08FA784023AE}" dt="2021-10-07T23:45:09.324" v="3541" actId="2696"/>
        <pc:sldMkLst>
          <pc:docMk/>
          <pc:sldMk cId="3251501702" sldId="261"/>
        </pc:sldMkLst>
        <pc:spChg chg="mod">
          <ac:chgData name="Kellie" userId="64b23c4f6f4bec60" providerId="LiveId" clId="{2A6A4B31-DF27-4DD6-A50E-08FA784023AE}" dt="2021-10-07T19:18:38.817" v="2505" actId="255"/>
          <ac:spMkLst>
            <pc:docMk/>
            <pc:sldMk cId="3251501702" sldId="261"/>
            <ac:spMk id="2" creationId="{3F3BD77C-835C-4E01-90AF-14843A05E874}"/>
          </ac:spMkLst>
        </pc:spChg>
        <pc:spChg chg="mod">
          <ac:chgData name="Kellie" userId="64b23c4f6f4bec60" providerId="LiveId" clId="{2A6A4B31-DF27-4DD6-A50E-08FA784023AE}" dt="2021-10-07T21:13:49.972" v="3270" actId="20577"/>
          <ac:spMkLst>
            <pc:docMk/>
            <pc:sldMk cId="3251501702" sldId="261"/>
            <ac:spMk id="3" creationId="{05099FE1-7567-4B72-BE4F-2620FFD0A1C7}"/>
          </ac:spMkLst>
        </pc:spChg>
      </pc:sldChg>
      <pc:sldChg chg="modSp new mod setBg">
        <pc:chgData name="Kellie" userId="64b23c4f6f4bec60" providerId="LiveId" clId="{2A6A4B31-DF27-4DD6-A50E-08FA784023AE}" dt="2021-10-08T17:45:42.694" v="3612"/>
        <pc:sldMkLst>
          <pc:docMk/>
          <pc:sldMk cId="3206677601" sldId="262"/>
        </pc:sldMkLst>
        <pc:spChg chg="mod">
          <ac:chgData name="Kellie" userId="64b23c4f6f4bec60" providerId="LiveId" clId="{2A6A4B31-DF27-4DD6-A50E-08FA784023AE}" dt="2021-10-07T20:45:54.263" v="3138" actId="255"/>
          <ac:spMkLst>
            <pc:docMk/>
            <pc:sldMk cId="3206677601" sldId="262"/>
            <ac:spMk id="2" creationId="{9A49D963-46AF-4E8E-A5B8-06DB6340898A}"/>
          </ac:spMkLst>
        </pc:spChg>
        <pc:spChg chg="mod">
          <ac:chgData name="Kellie" userId="64b23c4f6f4bec60" providerId="LiveId" clId="{2A6A4B31-DF27-4DD6-A50E-08FA784023AE}" dt="2021-10-08T17:45:42.694" v="3612"/>
          <ac:spMkLst>
            <pc:docMk/>
            <pc:sldMk cId="3206677601" sldId="262"/>
            <ac:spMk id="3" creationId="{B76422BE-FEA3-4188-B036-696CA30351B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3YKat/gimme-a-drin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A7F9-68C4-4434-AA3A-1422F87E6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Gimme-a-drink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19E71-BD0A-4799-9A68-F2BF3E9A6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8" y="167272"/>
            <a:ext cx="8144134" cy="2100067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easiest way to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unwind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 instant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l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to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perfect cocktail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AEDCA-EF82-4E8C-B029-5F251A9FCE55}"/>
              </a:ext>
            </a:extLst>
          </p:cNvPr>
          <p:cNvSpPr txBox="1"/>
          <p:nvPr/>
        </p:nvSpPr>
        <p:spPr>
          <a:xfrm>
            <a:off x="9120146" y="3840480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Foursite Dev</a:t>
            </a:r>
          </a:p>
        </p:txBody>
      </p:sp>
    </p:spTree>
    <p:extLst>
      <p:ext uri="{BB962C8B-B14F-4D97-AF65-F5344CB8AC3E}">
        <p14:creationId xmlns:p14="http://schemas.microsoft.com/office/powerpoint/2010/main" val="20174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bg2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D936-BAAC-4005-9910-09EE3478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3F14-E304-4C34-8874-C97D57B65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9451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been a long week…but you made it to the weekend. Across the room you see them…”Hey, come up for a drink tonight?”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1371600" lvl="3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for the easy part:</a:t>
            </a:r>
          </a:p>
          <a:p>
            <a:pPr lvl="4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gimme-a-drink</a:t>
            </a:r>
          </a:p>
          <a:p>
            <a:pPr lvl="4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on that instant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2286000" lvl="5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five moods for you to choose from.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drink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1828800" lvl="4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carousel of drink ideas and images is at your fingertips.</a:t>
            </a:r>
          </a:p>
          <a:p>
            <a:pPr marL="1828800" lvl="4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just select and a recipe is ready!</a:t>
            </a:r>
          </a:p>
          <a:p>
            <a:pPr marL="1371600" lvl="3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just a few selections, the night is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2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accent1"/>
            </a:gs>
            <a:gs pos="100000">
              <a:schemeClr val="accent2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7AAA-1CFB-4CD8-B258-FEBE94F4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98907-5270-4EC9-A39E-BA3DD7A58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began with a feeling…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relaxation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Something we all need, as students, as developers, as humans.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experience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relaxation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how do we share it with others?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Individually, music can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busy minds and help our bodies to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destress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Socially, alcohol is a shared interest…helping to bring us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slow down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enjoy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created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gimme-a-drink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 guide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relaxation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enjoyment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our downtime.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hope all app users can find the time and space for both.</a:t>
            </a:r>
          </a:p>
        </p:txBody>
      </p:sp>
    </p:spTree>
    <p:extLst>
      <p:ext uri="{BB962C8B-B14F-4D97-AF65-F5344CB8AC3E}">
        <p14:creationId xmlns:p14="http://schemas.microsoft.com/office/powerpoint/2010/main" val="94458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6DD7-E533-4088-8839-DEBE4F9D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C91A7-94DC-41F9-A95B-75EE1504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3593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Technologies:</a:t>
            </a:r>
          </a:p>
          <a:p>
            <a:pPr lvl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Materialize CSS</a:t>
            </a:r>
          </a:p>
          <a:p>
            <a:pPr lvl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lvl="1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Cocktails API</a:t>
            </a:r>
          </a:p>
          <a:p>
            <a:pPr lvl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public API</a:t>
            </a:r>
          </a:p>
          <a:p>
            <a:pPr lvl="1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Tasks/Roles:</a:t>
            </a:r>
          </a:p>
          <a:p>
            <a:pPr lvl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were decided during member meetings, discussing concepts for how we unwind, and how to share that with others.</a:t>
            </a:r>
          </a:p>
          <a:p>
            <a:pPr lvl="1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were determined based on interest, with all members coming together to complete code for the final product.</a:t>
            </a:r>
          </a:p>
        </p:txBody>
      </p:sp>
    </p:spTree>
    <p:extLst>
      <p:ext uri="{BB962C8B-B14F-4D97-AF65-F5344CB8AC3E}">
        <p14:creationId xmlns:p14="http://schemas.microsoft.com/office/powerpoint/2010/main" val="238147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D77C-835C-4E01-90AF-14843A05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99FE1-7567-4B72-BE4F-2620FFD0A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99099"/>
          </a:xfrm>
          <a:noFill/>
        </p:spPr>
        <p:txBody>
          <a:bodyPr>
            <a:normAutofit/>
          </a:bodyPr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Upgrade music player:</a:t>
            </a:r>
          </a:p>
          <a:p>
            <a:pPr lvl="1"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web server using Python</a:t>
            </a:r>
          </a:p>
          <a:p>
            <a:pPr lvl="1"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YouTube searches and playlist additions</a:t>
            </a:r>
          </a:p>
          <a:p>
            <a:pPr lvl="1" algn="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Upgrade the cocktail options:</a:t>
            </a:r>
          </a:p>
          <a:p>
            <a:pPr lvl="1"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by ingredients</a:t>
            </a:r>
          </a:p>
          <a:p>
            <a:pPr lvl="1"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by spirit</a:t>
            </a:r>
          </a:p>
          <a:p>
            <a:pPr lvl="1" algn="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app for android/iOS:</a:t>
            </a:r>
          </a:p>
          <a:p>
            <a:pPr algn="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casting functionality for both music and data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3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/>
            </a:gs>
            <a:gs pos="50000">
              <a:schemeClr val="accent5"/>
            </a:gs>
            <a:gs pos="100000">
              <a:schemeClr val="accent4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AABE-6DB5-4D42-A0A6-8A52ECBE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Story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43461-557D-4B5A-93F9-3F648F2B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hardworking student/worker, I WANT to have an easy way to relax and unwind, SO THAT  I will be fresh and rested with energy to bring back to my work.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the app in action…how could it help you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unwind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419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4"/>
            </a:gs>
            <a:gs pos="50000">
              <a:schemeClr val="accent3"/>
            </a:gs>
            <a:gs pos="100000">
              <a:srgbClr val="F5D37F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D963-46AF-4E8E-A5B8-06DB6340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6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422BE-FEA3-4188-B036-696CA303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@ live URL: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https://ru3ykat.github.io/gimme-a-drink/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@ GitHub: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https://github.com/RU3YKat/gimme-a-drink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Foursite Dev</a:t>
            </a:r>
          </a:p>
        </p:txBody>
      </p:sp>
    </p:spTree>
    <p:extLst>
      <p:ext uri="{BB962C8B-B14F-4D97-AF65-F5344CB8AC3E}">
        <p14:creationId xmlns:p14="http://schemas.microsoft.com/office/powerpoint/2010/main" val="320667760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Custom 1">
      <a:dk1>
        <a:srgbClr val="000000"/>
      </a:dk1>
      <a:lt1>
        <a:sysClr val="window" lastClr="FFFFFF"/>
      </a:lt1>
      <a:dk2>
        <a:srgbClr val="AD220F"/>
      </a:dk2>
      <a:lt2>
        <a:srgbClr val="8931B1"/>
      </a:lt2>
      <a:accent1>
        <a:srgbClr val="000000"/>
      </a:accent1>
      <a:accent2>
        <a:srgbClr val="7BB3FE"/>
      </a:accent2>
      <a:accent3>
        <a:srgbClr val="4C7274"/>
      </a:accent3>
      <a:accent4>
        <a:srgbClr val="040797"/>
      </a:accent4>
      <a:accent5>
        <a:srgbClr val="D17DF9"/>
      </a:accent5>
      <a:accent6>
        <a:srgbClr val="FA7E5C"/>
      </a:accent6>
      <a:hlink>
        <a:srgbClr val="7E4800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2365</TotalTime>
  <Words>406</Words>
  <Application>Microsoft Office PowerPoint</Application>
  <PresentationFormat>Widescreen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Times New Roman</vt:lpstr>
      <vt:lpstr>Trebuchet MS</vt:lpstr>
      <vt:lpstr>Berlin</vt:lpstr>
      <vt:lpstr>Gimme-a-drink</vt:lpstr>
      <vt:lpstr>the Pitch</vt:lpstr>
      <vt:lpstr>the Concept</vt:lpstr>
      <vt:lpstr>the Process</vt:lpstr>
      <vt:lpstr>the Future</vt:lpstr>
      <vt:lpstr>the User Story/Demo</vt:lpstr>
      <vt:lpstr>the Locations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Kellie</dc:creator>
  <cp:lastModifiedBy>Kellie</cp:lastModifiedBy>
  <cp:revision>9</cp:revision>
  <dcterms:created xsi:type="dcterms:W3CDTF">2021-10-07T00:21:25Z</dcterms:created>
  <dcterms:modified xsi:type="dcterms:W3CDTF">2021-10-08T17:47:57Z</dcterms:modified>
</cp:coreProperties>
</file>